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58" r:id="rId6"/>
    <p:sldId id="262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8" d="100"/>
          <a:sy n="68" d="100"/>
        </p:scale>
        <p:origin x="-1632" y="-5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 userDrawn="1"/>
        </p:nvSpPr>
        <p:spPr>
          <a:xfrm>
            <a:off x="7620000" y="0"/>
            <a:ext cx="152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990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2EAA0-0722-4B06-8349-D83C47B9B218}" type="datetimeFigureOut">
              <a:rPr lang="en-US" smtClean="0"/>
              <a:pPr/>
              <a:t>10/13/2010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77137-1EE4-4544-AA2D-C9BFB8B22FBF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2" name="Group 10"/>
          <p:cNvGrpSpPr/>
          <p:nvPr userDrawn="1"/>
        </p:nvGrpSpPr>
        <p:grpSpPr>
          <a:xfrm flipH="1">
            <a:off x="0" y="6553200"/>
            <a:ext cx="3429000" cy="304800"/>
            <a:chOff x="5715000" y="152400"/>
            <a:chExt cx="3429000" cy="304800"/>
          </a:xfrm>
          <a:solidFill>
            <a:schemeClr val="accent3"/>
          </a:solidFill>
        </p:grpSpPr>
        <p:cxnSp>
          <p:nvCxnSpPr>
            <p:cNvPr id="108" name="Straight Connector 107"/>
            <p:cNvCxnSpPr/>
            <p:nvPr userDrawn="1"/>
          </p:nvCxnSpPr>
          <p:spPr>
            <a:xfrm rot="10800000">
              <a:off x="5943600" y="304800"/>
              <a:ext cx="3200400" cy="0"/>
            </a:xfrm>
            <a:prstGeom prst="line">
              <a:avLst/>
            </a:prstGeom>
            <a:grpFill/>
            <a:ln w="762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9" name="Oval 108"/>
            <p:cNvSpPr/>
            <p:nvPr userDrawn="1"/>
          </p:nvSpPr>
          <p:spPr>
            <a:xfrm>
              <a:off x="5715000" y="152400"/>
              <a:ext cx="304800" cy="304800"/>
            </a:xfrm>
            <a:prstGeom prst="ellipse">
              <a:avLst/>
            </a:prstGeom>
            <a:grp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84" name="Group 23"/>
          <p:cNvGrpSpPr/>
          <p:nvPr userDrawn="1"/>
        </p:nvGrpSpPr>
        <p:grpSpPr>
          <a:xfrm flipH="1">
            <a:off x="0" y="6172200"/>
            <a:ext cx="4876800" cy="304800"/>
            <a:chOff x="4267200" y="1295400"/>
            <a:chExt cx="4876800" cy="304800"/>
          </a:xfrm>
          <a:solidFill>
            <a:schemeClr val="accent2"/>
          </a:solidFill>
        </p:grpSpPr>
        <p:cxnSp>
          <p:nvCxnSpPr>
            <p:cNvPr id="106" name="Straight Connector 105"/>
            <p:cNvCxnSpPr/>
            <p:nvPr userDrawn="1"/>
          </p:nvCxnSpPr>
          <p:spPr>
            <a:xfrm rot="10800000">
              <a:off x="4450080" y="1447800"/>
              <a:ext cx="4693920" cy="0"/>
            </a:xfrm>
            <a:prstGeom prst="line">
              <a:avLst/>
            </a:prstGeom>
            <a:grpFill/>
            <a:ln w="762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7" name="Oval 106"/>
            <p:cNvSpPr/>
            <p:nvPr userDrawn="1"/>
          </p:nvSpPr>
          <p:spPr>
            <a:xfrm>
              <a:off x="4267200" y="1295400"/>
              <a:ext cx="304800" cy="304800"/>
            </a:xfrm>
            <a:prstGeom prst="ellipse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85" name="Group 24"/>
          <p:cNvGrpSpPr/>
          <p:nvPr userDrawn="1"/>
        </p:nvGrpSpPr>
        <p:grpSpPr>
          <a:xfrm flipH="1">
            <a:off x="3657600" y="6324600"/>
            <a:ext cx="5486400" cy="533400"/>
            <a:chOff x="0" y="1143000"/>
            <a:chExt cx="5486400" cy="533400"/>
          </a:xfrm>
          <a:solidFill>
            <a:schemeClr val="accent5"/>
          </a:solidFill>
        </p:grpSpPr>
        <p:cxnSp>
          <p:nvCxnSpPr>
            <p:cNvPr id="104" name="Elbow Connector 103"/>
            <p:cNvCxnSpPr/>
            <p:nvPr userDrawn="1"/>
          </p:nvCxnSpPr>
          <p:spPr>
            <a:xfrm>
              <a:off x="0" y="1143000"/>
              <a:ext cx="5334000" cy="381000"/>
            </a:xfrm>
            <a:prstGeom prst="bentConnector3">
              <a:avLst>
                <a:gd name="adj1" fmla="val 50000"/>
              </a:avLst>
            </a:prstGeom>
            <a:grpFill/>
            <a:ln w="762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Oval 104"/>
            <p:cNvSpPr/>
            <p:nvPr userDrawn="1"/>
          </p:nvSpPr>
          <p:spPr>
            <a:xfrm>
              <a:off x="5181600" y="1371600"/>
              <a:ext cx="304800" cy="304800"/>
            </a:xfrm>
            <a:prstGeom prst="ellipse">
              <a:avLst/>
            </a:prstGeom>
            <a:grpFill/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cxnSp>
        <p:nvCxnSpPr>
          <p:cNvPr id="86" name="Elbow Connector 85"/>
          <p:cNvCxnSpPr/>
          <p:nvPr userDrawn="1"/>
        </p:nvCxnSpPr>
        <p:spPr>
          <a:xfrm>
            <a:off x="0" y="6019800"/>
            <a:ext cx="6074833" cy="381000"/>
          </a:xfrm>
          <a:prstGeom prst="bentConnector3">
            <a:avLst>
              <a:gd name="adj1" fmla="val 83347"/>
            </a:avLst>
          </a:prstGeom>
          <a:ln w="762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4" name="Group 113"/>
          <p:cNvGrpSpPr/>
          <p:nvPr userDrawn="1"/>
        </p:nvGrpSpPr>
        <p:grpSpPr>
          <a:xfrm>
            <a:off x="5334000" y="5867400"/>
            <a:ext cx="3810000" cy="304800"/>
            <a:chOff x="5334000" y="5867400"/>
            <a:chExt cx="3810000" cy="304800"/>
          </a:xfrm>
          <a:solidFill>
            <a:schemeClr val="accent6"/>
          </a:solidFill>
        </p:grpSpPr>
        <p:cxnSp>
          <p:nvCxnSpPr>
            <p:cNvPr id="87" name="Straight Connector 86"/>
            <p:cNvCxnSpPr/>
            <p:nvPr userDrawn="1"/>
          </p:nvCxnSpPr>
          <p:spPr>
            <a:xfrm rot="10800000">
              <a:off x="5516880" y="6019800"/>
              <a:ext cx="3627120" cy="0"/>
            </a:xfrm>
            <a:prstGeom prst="line">
              <a:avLst/>
            </a:prstGeom>
            <a:grpFill/>
            <a:ln w="762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Oval 87"/>
            <p:cNvSpPr/>
            <p:nvPr userDrawn="1"/>
          </p:nvSpPr>
          <p:spPr>
            <a:xfrm flipH="1">
              <a:off x="5334000" y="5867400"/>
              <a:ext cx="304800" cy="304800"/>
            </a:xfrm>
            <a:prstGeom prst="ellipse">
              <a:avLst/>
            </a:prstGeom>
            <a:grpFill/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89" name="Oval 88"/>
          <p:cNvSpPr/>
          <p:nvPr userDrawn="1"/>
        </p:nvSpPr>
        <p:spPr>
          <a:xfrm flipH="1">
            <a:off x="5943600" y="6248400"/>
            <a:ext cx="304800" cy="3048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15" name="Group 114"/>
          <p:cNvGrpSpPr/>
          <p:nvPr userDrawn="1"/>
        </p:nvGrpSpPr>
        <p:grpSpPr>
          <a:xfrm>
            <a:off x="6705600" y="6553200"/>
            <a:ext cx="2438400" cy="304800"/>
            <a:chOff x="6705600" y="6553200"/>
            <a:chExt cx="2438400" cy="304800"/>
          </a:xfrm>
          <a:solidFill>
            <a:schemeClr val="accent4"/>
          </a:solidFill>
        </p:grpSpPr>
        <p:cxnSp>
          <p:nvCxnSpPr>
            <p:cNvPr id="83" name="Straight Connector 82"/>
            <p:cNvCxnSpPr/>
            <p:nvPr userDrawn="1"/>
          </p:nvCxnSpPr>
          <p:spPr>
            <a:xfrm rot="10800000">
              <a:off x="6939280" y="6705600"/>
              <a:ext cx="2204720" cy="0"/>
            </a:xfrm>
            <a:prstGeom prst="line">
              <a:avLst/>
            </a:prstGeom>
            <a:grpFill/>
            <a:ln w="762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Oval 89"/>
            <p:cNvSpPr/>
            <p:nvPr userDrawn="1"/>
          </p:nvSpPr>
          <p:spPr>
            <a:xfrm flipH="1">
              <a:off x="6705600" y="6553200"/>
              <a:ext cx="304800" cy="304800"/>
            </a:xfrm>
            <a:prstGeom prst="ellipse">
              <a:avLst/>
            </a:prstGeom>
            <a:grp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12" name="Group 111"/>
          <p:cNvGrpSpPr/>
          <p:nvPr userDrawn="1"/>
        </p:nvGrpSpPr>
        <p:grpSpPr>
          <a:xfrm>
            <a:off x="0" y="5486400"/>
            <a:ext cx="4800600" cy="304800"/>
            <a:chOff x="0" y="5486400"/>
            <a:chExt cx="4800600" cy="304800"/>
          </a:xfrm>
          <a:solidFill>
            <a:schemeClr val="accent4"/>
          </a:solidFill>
        </p:grpSpPr>
        <p:cxnSp>
          <p:nvCxnSpPr>
            <p:cNvPr id="91" name="Straight Connector 90"/>
            <p:cNvCxnSpPr/>
            <p:nvPr userDrawn="1"/>
          </p:nvCxnSpPr>
          <p:spPr>
            <a:xfrm rot="10800000" flipH="1">
              <a:off x="0" y="5638800"/>
              <a:ext cx="4622800" cy="0"/>
            </a:xfrm>
            <a:prstGeom prst="line">
              <a:avLst/>
            </a:prstGeom>
            <a:grpFill/>
            <a:ln w="762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Oval 91"/>
            <p:cNvSpPr/>
            <p:nvPr userDrawn="1"/>
          </p:nvSpPr>
          <p:spPr>
            <a:xfrm flipH="1">
              <a:off x="4495800" y="5486400"/>
              <a:ext cx="304800" cy="304800"/>
            </a:xfrm>
            <a:prstGeom prst="ellipse">
              <a:avLst/>
            </a:prstGeom>
            <a:grp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cxnSp>
        <p:nvCxnSpPr>
          <p:cNvPr id="93" name="Elbow Connector 92"/>
          <p:cNvCxnSpPr/>
          <p:nvPr userDrawn="1"/>
        </p:nvCxnSpPr>
        <p:spPr>
          <a:xfrm rot="10800000" flipH="1" flipV="1">
            <a:off x="-4" y="5334000"/>
            <a:ext cx="8229603" cy="381000"/>
          </a:xfrm>
          <a:prstGeom prst="bentConnector3">
            <a:avLst>
              <a:gd name="adj1" fmla="val 60769"/>
            </a:avLst>
          </a:prstGeom>
          <a:ln w="762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Oval 93"/>
          <p:cNvSpPr/>
          <p:nvPr userDrawn="1"/>
        </p:nvSpPr>
        <p:spPr>
          <a:xfrm flipH="1">
            <a:off x="8153400" y="5562600"/>
            <a:ext cx="304800" cy="3048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13" name="Group 112"/>
          <p:cNvGrpSpPr/>
          <p:nvPr userDrawn="1"/>
        </p:nvGrpSpPr>
        <p:grpSpPr>
          <a:xfrm>
            <a:off x="8610600" y="5562600"/>
            <a:ext cx="533400" cy="304800"/>
            <a:chOff x="8610600" y="5562600"/>
            <a:chExt cx="533400" cy="304800"/>
          </a:xfrm>
          <a:solidFill>
            <a:schemeClr val="accent3"/>
          </a:solidFill>
        </p:grpSpPr>
        <p:cxnSp>
          <p:nvCxnSpPr>
            <p:cNvPr id="95" name="Straight Connector 94"/>
            <p:cNvCxnSpPr>
              <a:endCxn id="96" idx="2"/>
            </p:cNvCxnSpPr>
            <p:nvPr userDrawn="1"/>
          </p:nvCxnSpPr>
          <p:spPr>
            <a:xfrm flipH="1">
              <a:off x="8915400" y="5715000"/>
              <a:ext cx="228600" cy="0"/>
            </a:xfrm>
            <a:prstGeom prst="line">
              <a:avLst/>
            </a:prstGeom>
            <a:grpFill/>
            <a:ln w="762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Oval 95"/>
            <p:cNvSpPr/>
            <p:nvPr userDrawn="1"/>
          </p:nvSpPr>
          <p:spPr>
            <a:xfrm flipH="1">
              <a:off x="8610600" y="5562600"/>
              <a:ext cx="304800" cy="304800"/>
            </a:xfrm>
            <a:prstGeom prst="ellipse">
              <a:avLst/>
            </a:prstGeom>
            <a:grp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11" name="Group 110"/>
          <p:cNvGrpSpPr/>
          <p:nvPr userDrawn="1"/>
        </p:nvGrpSpPr>
        <p:grpSpPr>
          <a:xfrm>
            <a:off x="5105400" y="5181600"/>
            <a:ext cx="4038600" cy="304800"/>
            <a:chOff x="5105400" y="5181600"/>
            <a:chExt cx="4038600" cy="304800"/>
          </a:xfrm>
          <a:solidFill>
            <a:schemeClr val="accent2"/>
          </a:solidFill>
        </p:grpSpPr>
        <p:cxnSp>
          <p:nvCxnSpPr>
            <p:cNvPr id="97" name="Straight Connector 96"/>
            <p:cNvCxnSpPr/>
            <p:nvPr userDrawn="1"/>
          </p:nvCxnSpPr>
          <p:spPr>
            <a:xfrm rot="10800000">
              <a:off x="5374640" y="5334000"/>
              <a:ext cx="3769360" cy="0"/>
            </a:xfrm>
            <a:prstGeom prst="line">
              <a:avLst/>
            </a:prstGeom>
            <a:grpFill/>
            <a:ln w="762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8" name="Oval 97"/>
            <p:cNvSpPr/>
            <p:nvPr userDrawn="1"/>
          </p:nvSpPr>
          <p:spPr>
            <a:xfrm flipH="1">
              <a:off x="5105400" y="5181600"/>
              <a:ext cx="304800" cy="304800"/>
            </a:xfrm>
            <a:prstGeom prst="ellipse">
              <a:avLst/>
            </a:prstGeom>
            <a:grp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99" name="Group 64"/>
          <p:cNvGrpSpPr/>
          <p:nvPr userDrawn="1"/>
        </p:nvGrpSpPr>
        <p:grpSpPr>
          <a:xfrm flipH="1">
            <a:off x="0" y="4876800"/>
            <a:ext cx="3505200" cy="304800"/>
            <a:chOff x="5638800" y="152400"/>
            <a:chExt cx="3505200" cy="304800"/>
          </a:xfrm>
          <a:solidFill>
            <a:schemeClr val="accent6"/>
          </a:solidFill>
        </p:grpSpPr>
        <p:cxnSp>
          <p:nvCxnSpPr>
            <p:cNvPr id="102" name="Straight Connector 101"/>
            <p:cNvCxnSpPr/>
            <p:nvPr userDrawn="1"/>
          </p:nvCxnSpPr>
          <p:spPr>
            <a:xfrm rot="10800000">
              <a:off x="5943600" y="304800"/>
              <a:ext cx="3200400" cy="0"/>
            </a:xfrm>
            <a:prstGeom prst="line">
              <a:avLst/>
            </a:prstGeom>
            <a:grpFill/>
            <a:ln w="7620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Oval 102"/>
            <p:cNvSpPr/>
            <p:nvPr userDrawn="1"/>
          </p:nvSpPr>
          <p:spPr>
            <a:xfrm>
              <a:off x="5638800" y="152400"/>
              <a:ext cx="304800" cy="304800"/>
            </a:xfrm>
            <a:prstGeom prst="ellipse">
              <a:avLst/>
            </a:prstGeom>
            <a:grpFill/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10" name="Group 109"/>
          <p:cNvGrpSpPr/>
          <p:nvPr userDrawn="1"/>
        </p:nvGrpSpPr>
        <p:grpSpPr>
          <a:xfrm>
            <a:off x="3733800" y="4876800"/>
            <a:ext cx="5410200" cy="304800"/>
            <a:chOff x="3733800" y="4876800"/>
            <a:chExt cx="5410200" cy="304800"/>
          </a:xfrm>
          <a:solidFill>
            <a:schemeClr val="accent3"/>
          </a:solidFill>
        </p:grpSpPr>
        <p:cxnSp>
          <p:nvCxnSpPr>
            <p:cNvPr id="100" name="Straight Connector 99"/>
            <p:cNvCxnSpPr/>
            <p:nvPr userDrawn="1"/>
          </p:nvCxnSpPr>
          <p:spPr>
            <a:xfrm rot="10800000">
              <a:off x="4023360" y="5029200"/>
              <a:ext cx="5120640" cy="0"/>
            </a:xfrm>
            <a:prstGeom prst="line">
              <a:avLst/>
            </a:prstGeom>
            <a:grpFill/>
            <a:ln w="762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Oval 100"/>
            <p:cNvSpPr/>
            <p:nvPr userDrawn="1"/>
          </p:nvSpPr>
          <p:spPr>
            <a:xfrm flipH="1">
              <a:off x="3733800" y="4876800"/>
              <a:ext cx="304800" cy="304800"/>
            </a:xfrm>
            <a:prstGeom prst="ellipse">
              <a:avLst/>
            </a:prstGeom>
            <a:grp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89" name="Group 188"/>
          <p:cNvGrpSpPr/>
          <p:nvPr userDrawn="1"/>
        </p:nvGrpSpPr>
        <p:grpSpPr>
          <a:xfrm flipH="1" flipV="1">
            <a:off x="-4" y="0"/>
            <a:ext cx="9144004" cy="1981200"/>
            <a:chOff x="0" y="228600"/>
            <a:chExt cx="9144004" cy="1981200"/>
          </a:xfrm>
        </p:grpSpPr>
        <p:grpSp>
          <p:nvGrpSpPr>
            <p:cNvPr id="155" name="Group 10"/>
            <p:cNvGrpSpPr/>
            <p:nvPr userDrawn="1"/>
          </p:nvGrpSpPr>
          <p:grpSpPr>
            <a:xfrm flipH="1">
              <a:off x="4" y="1905000"/>
              <a:ext cx="3429000" cy="304800"/>
              <a:chOff x="5715000" y="152400"/>
              <a:chExt cx="3429000" cy="304800"/>
            </a:xfrm>
            <a:solidFill>
              <a:schemeClr val="accent3"/>
            </a:solidFill>
          </p:grpSpPr>
          <p:cxnSp>
            <p:nvCxnSpPr>
              <p:cNvPr id="156" name="Straight Connector 155"/>
              <p:cNvCxnSpPr/>
              <p:nvPr userDrawn="1"/>
            </p:nvCxnSpPr>
            <p:spPr>
              <a:xfrm rot="10800000">
                <a:off x="5943600" y="304800"/>
                <a:ext cx="3200400" cy="0"/>
              </a:xfrm>
              <a:prstGeom prst="line">
                <a:avLst/>
              </a:prstGeom>
              <a:grpFill/>
              <a:ln w="762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7" name="Oval 156"/>
              <p:cNvSpPr/>
              <p:nvPr userDrawn="1"/>
            </p:nvSpPr>
            <p:spPr>
              <a:xfrm>
                <a:off x="5715000" y="152400"/>
                <a:ext cx="304800" cy="304800"/>
              </a:xfrm>
              <a:prstGeom prst="ellipse">
                <a:avLst/>
              </a:prstGeom>
              <a:grp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158" name="Group 23"/>
            <p:cNvGrpSpPr/>
            <p:nvPr userDrawn="1"/>
          </p:nvGrpSpPr>
          <p:grpSpPr>
            <a:xfrm flipH="1">
              <a:off x="4" y="1524000"/>
              <a:ext cx="4876800" cy="304800"/>
              <a:chOff x="4267200" y="1295400"/>
              <a:chExt cx="4876800" cy="304800"/>
            </a:xfrm>
            <a:solidFill>
              <a:schemeClr val="accent2"/>
            </a:solidFill>
          </p:grpSpPr>
          <p:cxnSp>
            <p:nvCxnSpPr>
              <p:cNvPr id="159" name="Straight Connector 158"/>
              <p:cNvCxnSpPr/>
              <p:nvPr userDrawn="1"/>
            </p:nvCxnSpPr>
            <p:spPr>
              <a:xfrm rot="10800000">
                <a:off x="4450080" y="1447800"/>
                <a:ext cx="4693920" cy="0"/>
              </a:xfrm>
              <a:prstGeom prst="line">
                <a:avLst/>
              </a:prstGeom>
              <a:grpFill/>
              <a:ln w="762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0" name="Oval 159"/>
              <p:cNvSpPr/>
              <p:nvPr userDrawn="1"/>
            </p:nvSpPr>
            <p:spPr>
              <a:xfrm>
                <a:off x="4267200" y="1295400"/>
                <a:ext cx="304800" cy="304800"/>
              </a:xfrm>
              <a:prstGeom prst="ellipse">
                <a:avLst/>
              </a:prstGeom>
              <a:grp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161" name="Group 24"/>
            <p:cNvGrpSpPr/>
            <p:nvPr userDrawn="1"/>
          </p:nvGrpSpPr>
          <p:grpSpPr>
            <a:xfrm flipH="1">
              <a:off x="3657604" y="1676400"/>
              <a:ext cx="5486400" cy="533400"/>
              <a:chOff x="0" y="1143000"/>
              <a:chExt cx="5486400" cy="533400"/>
            </a:xfrm>
            <a:solidFill>
              <a:schemeClr val="accent5"/>
            </a:solidFill>
          </p:grpSpPr>
          <p:cxnSp>
            <p:nvCxnSpPr>
              <p:cNvPr id="162" name="Elbow Connector 161"/>
              <p:cNvCxnSpPr/>
              <p:nvPr userDrawn="1"/>
            </p:nvCxnSpPr>
            <p:spPr>
              <a:xfrm>
                <a:off x="0" y="1143000"/>
                <a:ext cx="5334000" cy="381000"/>
              </a:xfrm>
              <a:prstGeom prst="bentConnector3">
                <a:avLst>
                  <a:gd name="adj1" fmla="val 50000"/>
                </a:avLst>
              </a:prstGeom>
              <a:grpFill/>
              <a:ln w="76200">
                <a:solidFill>
                  <a:schemeClr val="accent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3" name="Oval 162"/>
              <p:cNvSpPr/>
              <p:nvPr userDrawn="1"/>
            </p:nvSpPr>
            <p:spPr>
              <a:xfrm>
                <a:off x="5181600" y="1371600"/>
                <a:ext cx="304800" cy="304800"/>
              </a:xfrm>
              <a:prstGeom prst="ellipse">
                <a:avLst/>
              </a:prstGeom>
              <a:grpFill/>
              <a:ln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cxnSp>
          <p:nvCxnSpPr>
            <p:cNvPr id="164" name="Elbow Connector 163"/>
            <p:cNvCxnSpPr/>
            <p:nvPr userDrawn="1"/>
          </p:nvCxnSpPr>
          <p:spPr>
            <a:xfrm>
              <a:off x="4" y="1371600"/>
              <a:ext cx="6074833" cy="381000"/>
            </a:xfrm>
            <a:prstGeom prst="bentConnector3">
              <a:avLst>
                <a:gd name="adj1" fmla="val 83347"/>
              </a:avLst>
            </a:prstGeom>
            <a:ln w="762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5" name="Group 164"/>
            <p:cNvGrpSpPr/>
            <p:nvPr userDrawn="1"/>
          </p:nvGrpSpPr>
          <p:grpSpPr>
            <a:xfrm>
              <a:off x="5334004" y="1219200"/>
              <a:ext cx="3810000" cy="304800"/>
              <a:chOff x="5334000" y="5867400"/>
              <a:chExt cx="3810000" cy="304800"/>
            </a:xfrm>
            <a:solidFill>
              <a:schemeClr val="accent6"/>
            </a:solidFill>
          </p:grpSpPr>
          <p:cxnSp>
            <p:nvCxnSpPr>
              <p:cNvPr id="166" name="Straight Connector 165"/>
              <p:cNvCxnSpPr/>
              <p:nvPr userDrawn="1"/>
            </p:nvCxnSpPr>
            <p:spPr>
              <a:xfrm rot="10800000">
                <a:off x="5516880" y="6019800"/>
                <a:ext cx="3627120" cy="0"/>
              </a:xfrm>
              <a:prstGeom prst="line">
                <a:avLst/>
              </a:prstGeom>
              <a:grpFill/>
              <a:ln w="76200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7" name="Oval 166"/>
              <p:cNvSpPr/>
              <p:nvPr userDrawn="1"/>
            </p:nvSpPr>
            <p:spPr>
              <a:xfrm flipH="1">
                <a:off x="5334000" y="5867400"/>
                <a:ext cx="304800" cy="304800"/>
              </a:xfrm>
              <a:prstGeom prst="ellipse">
                <a:avLst/>
              </a:prstGeom>
              <a:grpFill/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68" name="Oval 167"/>
            <p:cNvSpPr/>
            <p:nvPr userDrawn="1"/>
          </p:nvSpPr>
          <p:spPr>
            <a:xfrm flipH="1">
              <a:off x="5943604" y="1600200"/>
              <a:ext cx="304800" cy="3048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69" name="Group 168"/>
            <p:cNvGrpSpPr/>
            <p:nvPr userDrawn="1"/>
          </p:nvGrpSpPr>
          <p:grpSpPr>
            <a:xfrm>
              <a:off x="6705604" y="1905000"/>
              <a:ext cx="2438400" cy="304800"/>
              <a:chOff x="6705600" y="6553200"/>
              <a:chExt cx="2438400" cy="304800"/>
            </a:xfrm>
            <a:solidFill>
              <a:schemeClr val="accent4"/>
            </a:solidFill>
          </p:grpSpPr>
          <p:cxnSp>
            <p:nvCxnSpPr>
              <p:cNvPr id="170" name="Straight Connector 169"/>
              <p:cNvCxnSpPr/>
              <p:nvPr userDrawn="1"/>
            </p:nvCxnSpPr>
            <p:spPr>
              <a:xfrm rot="10800000">
                <a:off x="6939280" y="6705600"/>
                <a:ext cx="2204720" cy="0"/>
              </a:xfrm>
              <a:prstGeom prst="line">
                <a:avLst/>
              </a:prstGeom>
              <a:grpFill/>
              <a:ln w="76200"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1" name="Oval 170"/>
              <p:cNvSpPr/>
              <p:nvPr userDrawn="1"/>
            </p:nvSpPr>
            <p:spPr>
              <a:xfrm flipH="1">
                <a:off x="6705600" y="6553200"/>
                <a:ext cx="304800" cy="304800"/>
              </a:xfrm>
              <a:prstGeom prst="ellipse">
                <a:avLst/>
              </a:prstGeom>
              <a:grpFill/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172" name="Group 171"/>
            <p:cNvGrpSpPr/>
            <p:nvPr userDrawn="1"/>
          </p:nvGrpSpPr>
          <p:grpSpPr>
            <a:xfrm>
              <a:off x="4" y="838200"/>
              <a:ext cx="4800600" cy="304800"/>
              <a:chOff x="0" y="5486400"/>
              <a:chExt cx="4800600" cy="304800"/>
            </a:xfrm>
            <a:solidFill>
              <a:schemeClr val="accent4"/>
            </a:solidFill>
          </p:grpSpPr>
          <p:cxnSp>
            <p:nvCxnSpPr>
              <p:cNvPr id="173" name="Straight Connector 172"/>
              <p:cNvCxnSpPr/>
              <p:nvPr userDrawn="1"/>
            </p:nvCxnSpPr>
            <p:spPr>
              <a:xfrm rot="10800000" flipH="1">
                <a:off x="0" y="5638800"/>
                <a:ext cx="4622800" cy="0"/>
              </a:xfrm>
              <a:prstGeom prst="line">
                <a:avLst/>
              </a:prstGeom>
              <a:grpFill/>
              <a:ln w="76200"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4" name="Oval 173"/>
              <p:cNvSpPr/>
              <p:nvPr userDrawn="1"/>
            </p:nvSpPr>
            <p:spPr>
              <a:xfrm flipH="1">
                <a:off x="4495800" y="5486400"/>
                <a:ext cx="304800" cy="304800"/>
              </a:xfrm>
              <a:prstGeom prst="ellipse">
                <a:avLst/>
              </a:prstGeom>
              <a:grpFill/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cxnSp>
          <p:nvCxnSpPr>
            <p:cNvPr id="175" name="Elbow Connector 174"/>
            <p:cNvCxnSpPr/>
            <p:nvPr userDrawn="1"/>
          </p:nvCxnSpPr>
          <p:spPr>
            <a:xfrm rot="10800000" flipH="1" flipV="1">
              <a:off x="0" y="685800"/>
              <a:ext cx="8229603" cy="381000"/>
            </a:xfrm>
            <a:prstGeom prst="bentConnector3">
              <a:avLst>
                <a:gd name="adj1" fmla="val 60769"/>
              </a:avLst>
            </a:prstGeom>
            <a:ln w="762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6" name="Oval 175"/>
            <p:cNvSpPr/>
            <p:nvPr userDrawn="1"/>
          </p:nvSpPr>
          <p:spPr>
            <a:xfrm flipH="1">
              <a:off x="8153404" y="914400"/>
              <a:ext cx="304800" cy="3048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77" name="Group 176"/>
            <p:cNvGrpSpPr/>
            <p:nvPr userDrawn="1"/>
          </p:nvGrpSpPr>
          <p:grpSpPr>
            <a:xfrm>
              <a:off x="8610604" y="914400"/>
              <a:ext cx="533400" cy="304800"/>
              <a:chOff x="8610600" y="5562600"/>
              <a:chExt cx="533400" cy="304800"/>
            </a:xfrm>
            <a:solidFill>
              <a:schemeClr val="accent3"/>
            </a:solidFill>
          </p:grpSpPr>
          <p:cxnSp>
            <p:nvCxnSpPr>
              <p:cNvPr id="178" name="Straight Connector 177"/>
              <p:cNvCxnSpPr>
                <a:endCxn id="179" idx="2"/>
              </p:cNvCxnSpPr>
              <p:nvPr userDrawn="1"/>
            </p:nvCxnSpPr>
            <p:spPr>
              <a:xfrm flipH="1">
                <a:off x="8915400" y="5715000"/>
                <a:ext cx="228600" cy="0"/>
              </a:xfrm>
              <a:prstGeom prst="line">
                <a:avLst/>
              </a:prstGeom>
              <a:grpFill/>
              <a:ln w="762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9" name="Oval 178"/>
              <p:cNvSpPr/>
              <p:nvPr userDrawn="1"/>
            </p:nvSpPr>
            <p:spPr>
              <a:xfrm flipH="1">
                <a:off x="8610600" y="5562600"/>
                <a:ext cx="304800" cy="304800"/>
              </a:xfrm>
              <a:prstGeom prst="ellipse">
                <a:avLst/>
              </a:prstGeom>
              <a:grp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180" name="Group 179"/>
            <p:cNvGrpSpPr/>
            <p:nvPr userDrawn="1"/>
          </p:nvGrpSpPr>
          <p:grpSpPr>
            <a:xfrm>
              <a:off x="5105404" y="533400"/>
              <a:ext cx="4038600" cy="304800"/>
              <a:chOff x="5105400" y="5181600"/>
              <a:chExt cx="4038600" cy="304800"/>
            </a:xfrm>
            <a:solidFill>
              <a:schemeClr val="accent2"/>
            </a:solidFill>
          </p:grpSpPr>
          <p:cxnSp>
            <p:nvCxnSpPr>
              <p:cNvPr id="181" name="Straight Connector 180"/>
              <p:cNvCxnSpPr/>
              <p:nvPr userDrawn="1"/>
            </p:nvCxnSpPr>
            <p:spPr>
              <a:xfrm rot="10800000">
                <a:off x="5374640" y="5334000"/>
                <a:ext cx="3769360" cy="0"/>
              </a:xfrm>
              <a:prstGeom prst="line">
                <a:avLst/>
              </a:prstGeom>
              <a:grpFill/>
              <a:ln w="762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2" name="Oval 181"/>
              <p:cNvSpPr/>
              <p:nvPr userDrawn="1"/>
            </p:nvSpPr>
            <p:spPr>
              <a:xfrm flipH="1">
                <a:off x="5105400" y="5181600"/>
                <a:ext cx="304800" cy="304800"/>
              </a:xfrm>
              <a:prstGeom prst="ellipse">
                <a:avLst/>
              </a:prstGeom>
              <a:grp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183" name="Group 64"/>
            <p:cNvGrpSpPr/>
            <p:nvPr userDrawn="1"/>
          </p:nvGrpSpPr>
          <p:grpSpPr>
            <a:xfrm flipH="1">
              <a:off x="4" y="228600"/>
              <a:ext cx="3505200" cy="304800"/>
              <a:chOff x="5638800" y="152400"/>
              <a:chExt cx="3505200" cy="304800"/>
            </a:xfrm>
            <a:solidFill>
              <a:schemeClr val="accent6"/>
            </a:solidFill>
          </p:grpSpPr>
          <p:cxnSp>
            <p:nvCxnSpPr>
              <p:cNvPr id="184" name="Straight Connector 183"/>
              <p:cNvCxnSpPr/>
              <p:nvPr userDrawn="1"/>
            </p:nvCxnSpPr>
            <p:spPr>
              <a:xfrm rot="10800000">
                <a:off x="5943600" y="304800"/>
                <a:ext cx="3200400" cy="0"/>
              </a:xfrm>
              <a:prstGeom prst="line">
                <a:avLst/>
              </a:prstGeom>
              <a:grpFill/>
              <a:ln w="76200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5" name="Oval 184"/>
              <p:cNvSpPr/>
              <p:nvPr userDrawn="1"/>
            </p:nvSpPr>
            <p:spPr>
              <a:xfrm>
                <a:off x="5638800" y="152400"/>
                <a:ext cx="304800" cy="304800"/>
              </a:xfrm>
              <a:prstGeom prst="ellipse">
                <a:avLst/>
              </a:prstGeom>
              <a:grpFill/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186" name="Group 185"/>
            <p:cNvGrpSpPr/>
            <p:nvPr userDrawn="1"/>
          </p:nvGrpSpPr>
          <p:grpSpPr>
            <a:xfrm>
              <a:off x="3733804" y="228600"/>
              <a:ext cx="5410200" cy="304800"/>
              <a:chOff x="3733800" y="4876800"/>
              <a:chExt cx="5410200" cy="304800"/>
            </a:xfrm>
            <a:solidFill>
              <a:schemeClr val="accent3"/>
            </a:solidFill>
          </p:grpSpPr>
          <p:cxnSp>
            <p:nvCxnSpPr>
              <p:cNvPr id="187" name="Straight Connector 186"/>
              <p:cNvCxnSpPr/>
              <p:nvPr userDrawn="1"/>
            </p:nvCxnSpPr>
            <p:spPr>
              <a:xfrm rot="10800000">
                <a:off x="4023360" y="5029200"/>
                <a:ext cx="5120640" cy="0"/>
              </a:xfrm>
              <a:prstGeom prst="line">
                <a:avLst/>
              </a:prstGeom>
              <a:grpFill/>
              <a:ln w="762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8" name="Oval 187"/>
              <p:cNvSpPr/>
              <p:nvPr userDrawn="1"/>
            </p:nvSpPr>
            <p:spPr>
              <a:xfrm flipH="1">
                <a:off x="3733800" y="4876800"/>
                <a:ext cx="304800" cy="304800"/>
              </a:xfrm>
              <a:prstGeom prst="ellipse">
                <a:avLst/>
              </a:prstGeom>
              <a:grp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2EAA0-0722-4B06-8349-D83C47B9B218}" type="datetimeFigureOut">
              <a:rPr lang="en-US" smtClean="0"/>
              <a:pPr/>
              <a:t>10/13/2010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77137-1EE4-4544-AA2D-C9BFB8B22F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2EAA0-0722-4B06-8349-D83C47B9B218}" type="datetimeFigureOut">
              <a:rPr lang="en-US" smtClean="0"/>
              <a:pPr/>
              <a:t>10/13/2010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77137-1EE4-4544-AA2D-C9BFB8B22F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2EAA0-0722-4B06-8349-D83C47B9B218}" type="datetimeFigureOut">
              <a:rPr lang="en-US" smtClean="0"/>
              <a:pPr/>
              <a:t>10/13/2010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77137-1EE4-4544-AA2D-C9BFB8B22F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2EAA0-0722-4B06-8349-D83C47B9B218}" type="datetimeFigureOut">
              <a:rPr lang="en-US" smtClean="0"/>
              <a:pPr/>
              <a:t>10/13/2010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77137-1EE4-4544-AA2D-C9BFB8B22F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2EAA0-0722-4B06-8349-D83C47B9B218}" type="datetimeFigureOut">
              <a:rPr lang="en-US" smtClean="0"/>
              <a:pPr/>
              <a:t>10/13/2010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77137-1EE4-4544-AA2D-C9BFB8B22F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2EAA0-0722-4B06-8349-D83C47B9B218}" type="datetimeFigureOut">
              <a:rPr lang="en-US" smtClean="0"/>
              <a:pPr/>
              <a:t>10/13/2010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77137-1EE4-4544-AA2D-C9BFB8B22F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2EAA0-0722-4B06-8349-D83C47B9B218}" type="datetimeFigureOut">
              <a:rPr lang="en-US" smtClean="0"/>
              <a:pPr/>
              <a:t>10/13/2010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77137-1EE4-4544-AA2D-C9BFB8B22F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2EAA0-0722-4B06-8349-D83C47B9B218}" type="datetimeFigureOut">
              <a:rPr lang="en-US" smtClean="0"/>
              <a:pPr/>
              <a:t>10/13/2010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77137-1EE4-4544-AA2D-C9BFB8B22F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2EAA0-0722-4B06-8349-D83C47B9B218}" type="datetimeFigureOut">
              <a:rPr lang="en-US" smtClean="0"/>
              <a:pPr/>
              <a:t>10/13/2010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77137-1EE4-4544-AA2D-C9BFB8B22F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2EAA0-0722-4B06-8349-D83C47B9B218}" type="datetimeFigureOut">
              <a:rPr lang="en-US" smtClean="0"/>
              <a:pPr/>
              <a:t>10/13/2010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F77137-1EE4-4544-AA2D-C9BFB8B22F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 rot="5400000" flipH="1" flipV="1">
            <a:off x="4991100" y="2705100"/>
            <a:ext cx="6858000" cy="1447800"/>
            <a:chOff x="0" y="228600"/>
            <a:chExt cx="9144004" cy="1981200"/>
          </a:xfrm>
        </p:grpSpPr>
        <p:grpSp>
          <p:nvGrpSpPr>
            <p:cNvPr id="8" name="Group 10"/>
            <p:cNvGrpSpPr/>
            <p:nvPr userDrawn="1"/>
          </p:nvGrpSpPr>
          <p:grpSpPr>
            <a:xfrm flipH="1">
              <a:off x="4" y="1905000"/>
              <a:ext cx="3429000" cy="304800"/>
              <a:chOff x="5715000" y="152400"/>
              <a:chExt cx="3429000" cy="304800"/>
            </a:xfrm>
            <a:solidFill>
              <a:schemeClr val="accent3"/>
            </a:solidFill>
          </p:grpSpPr>
          <p:cxnSp>
            <p:nvCxnSpPr>
              <p:cNvPr id="40" name="Straight Connector 39"/>
              <p:cNvCxnSpPr/>
              <p:nvPr userDrawn="1"/>
            </p:nvCxnSpPr>
            <p:spPr>
              <a:xfrm rot="10800000">
                <a:off x="5943600" y="304800"/>
                <a:ext cx="3200400" cy="0"/>
              </a:xfrm>
              <a:prstGeom prst="line">
                <a:avLst/>
              </a:prstGeom>
              <a:grpFill/>
              <a:ln w="762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" name="Oval 40"/>
              <p:cNvSpPr/>
              <p:nvPr userDrawn="1"/>
            </p:nvSpPr>
            <p:spPr>
              <a:xfrm>
                <a:off x="5715000" y="152400"/>
                <a:ext cx="304800" cy="304800"/>
              </a:xfrm>
              <a:prstGeom prst="ellipse">
                <a:avLst/>
              </a:prstGeom>
              <a:grp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9" name="Group 23"/>
            <p:cNvGrpSpPr/>
            <p:nvPr userDrawn="1"/>
          </p:nvGrpSpPr>
          <p:grpSpPr>
            <a:xfrm flipH="1">
              <a:off x="4" y="1524000"/>
              <a:ext cx="4876800" cy="304800"/>
              <a:chOff x="4267200" y="1295400"/>
              <a:chExt cx="4876800" cy="304800"/>
            </a:xfrm>
            <a:solidFill>
              <a:schemeClr val="accent2"/>
            </a:solidFill>
          </p:grpSpPr>
          <p:cxnSp>
            <p:nvCxnSpPr>
              <p:cNvPr id="38" name="Straight Connector 37"/>
              <p:cNvCxnSpPr/>
              <p:nvPr userDrawn="1"/>
            </p:nvCxnSpPr>
            <p:spPr>
              <a:xfrm rot="10800000">
                <a:off x="4450080" y="1447800"/>
                <a:ext cx="4693920" cy="0"/>
              </a:xfrm>
              <a:prstGeom prst="line">
                <a:avLst/>
              </a:prstGeom>
              <a:grpFill/>
              <a:ln w="762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" name="Oval 38"/>
              <p:cNvSpPr/>
              <p:nvPr userDrawn="1"/>
            </p:nvSpPr>
            <p:spPr>
              <a:xfrm>
                <a:off x="4267200" y="1295400"/>
                <a:ext cx="304800" cy="304800"/>
              </a:xfrm>
              <a:prstGeom prst="ellipse">
                <a:avLst/>
              </a:prstGeom>
              <a:grp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10" name="Group 24"/>
            <p:cNvGrpSpPr/>
            <p:nvPr userDrawn="1"/>
          </p:nvGrpSpPr>
          <p:grpSpPr>
            <a:xfrm flipH="1">
              <a:off x="3657604" y="1676400"/>
              <a:ext cx="5486400" cy="533400"/>
              <a:chOff x="0" y="1143000"/>
              <a:chExt cx="5486400" cy="533400"/>
            </a:xfrm>
            <a:solidFill>
              <a:schemeClr val="accent5"/>
            </a:solidFill>
          </p:grpSpPr>
          <p:cxnSp>
            <p:nvCxnSpPr>
              <p:cNvPr id="36" name="Elbow Connector 35"/>
              <p:cNvCxnSpPr/>
              <p:nvPr userDrawn="1"/>
            </p:nvCxnSpPr>
            <p:spPr>
              <a:xfrm>
                <a:off x="0" y="1143000"/>
                <a:ext cx="5334000" cy="381000"/>
              </a:xfrm>
              <a:prstGeom prst="bentConnector3">
                <a:avLst>
                  <a:gd name="adj1" fmla="val 50000"/>
                </a:avLst>
              </a:prstGeom>
              <a:grpFill/>
              <a:ln w="76200">
                <a:solidFill>
                  <a:schemeClr val="accent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Oval 36"/>
              <p:cNvSpPr/>
              <p:nvPr userDrawn="1"/>
            </p:nvSpPr>
            <p:spPr>
              <a:xfrm>
                <a:off x="5181600" y="1371600"/>
                <a:ext cx="304800" cy="304800"/>
              </a:xfrm>
              <a:prstGeom prst="ellipse">
                <a:avLst/>
              </a:prstGeom>
              <a:grpFill/>
              <a:ln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cxnSp>
          <p:nvCxnSpPr>
            <p:cNvPr id="11" name="Elbow Connector 10"/>
            <p:cNvCxnSpPr/>
            <p:nvPr userDrawn="1"/>
          </p:nvCxnSpPr>
          <p:spPr>
            <a:xfrm>
              <a:off x="4" y="1371600"/>
              <a:ext cx="6074833" cy="381000"/>
            </a:xfrm>
            <a:prstGeom prst="bentConnector3">
              <a:avLst>
                <a:gd name="adj1" fmla="val 83347"/>
              </a:avLst>
            </a:prstGeom>
            <a:ln w="762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Group 164"/>
            <p:cNvGrpSpPr/>
            <p:nvPr userDrawn="1"/>
          </p:nvGrpSpPr>
          <p:grpSpPr>
            <a:xfrm>
              <a:off x="5334004" y="1219200"/>
              <a:ext cx="3810000" cy="304800"/>
              <a:chOff x="5334000" y="5867400"/>
              <a:chExt cx="3810000" cy="304800"/>
            </a:xfrm>
            <a:solidFill>
              <a:schemeClr val="accent6"/>
            </a:solidFill>
          </p:grpSpPr>
          <p:cxnSp>
            <p:nvCxnSpPr>
              <p:cNvPr id="34" name="Straight Connector 33"/>
              <p:cNvCxnSpPr/>
              <p:nvPr userDrawn="1"/>
            </p:nvCxnSpPr>
            <p:spPr>
              <a:xfrm rot="10800000">
                <a:off x="5516880" y="6019800"/>
                <a:ext cx="3627120" cy="0"/>
              </a:xfrm>
              <a:prstGeom prst="line">
                <a:avLst/>
              </a:prstGeom>
              <a:grpFill/>
              <a:ln w="76200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Oval 34"/>
              <p:cNvSpPr/>
              <p:nvPr userDrawn="1"/>
            </p:nvSpPr>
            <p:spPr>
              <a:xfrm flipH="1">
                <a:off x="5334000" y="5867400"/>
                <a:ext cx="304800" cy="304800"/>
              </a:xfrm>
              <a:prstGeom prst="ellipse">
                <a:avLst/>
              </a:prstGeom>
              <a:grpFill/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3" name="Oval 12"/>
            <p:cNvSpPr/>
            <p:nvPr userDrawn="1"/>
          </p:nvSpPr>
          <p:spPr>
            <a:xfrm flipH="1">
              <a:off x="5943604" y="1600200"/>
              <a:ext cx="304800" cy="3048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4" name="Group 168"/>
            <p:cNvGrpSpPr/>
            <p:nvPr userDrawn="1"/>
          </p:nvGrpSpPr>
          <p:grpSpPr>
            <a:xfrm>
              <a:off x="6705604" y="1905000"/>
              <a:ext cx="2438400" cy="304800"/>
              <a:chOff x="6705600" y="6553200"/>
              <a:chExt cx="2438400" cy="304800"/>
            </a:xfrm>
            <a:solidFill>
              <a:schemeClr val="accent4"/>
            </a:solidFill>
          </p:grpSpPr>
          <p:cxnSp>
            <p:nvCxnSpPr>
              <p:cNvPr id="32" name="Straight Connector 31"/>
              <p:cNvCxnSpPr/>
              <p:nvPr userDrawn="1"/>
            </p:nvCxnSpPr>
            <p:spPr>
              <a:xfrm rot="10800000">
                <a:off x="6939280" y="6705600"/>
                <a:ext cx="2204720" cy="0"/>
              </a:xfrm>
              <a:prstGeom prst="line">
                <a:avLst/>
              </a:prstGeom>
              <a:grpFill/>
              <a:ln w="76200"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Oval 32"/>
              <p:cNvSpPr/>
              <p:nvPr userDrawn="1"/>
            </p:nvSpPr>
            <p:spPr>
              <a:xfrm flipH="1">
                <a:off x="6705600" y="6553200"/>
                <a:ext cx="304800" cy="304800"/>
              </a:xfrm>
              <a:prstGeom prst="ellipse">
                <a:avLst/>
              </a:prstGeom>
              <a:grpFill/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15" name="Group 171"/>
            <p:cNvGrpSpPr/>
            <p:nvPr userDrawn="1"/>
          </p:nvGrpSpPr>
          <p:grpSpPr>
            <a:xfrm>
              <a:off x="4" y="838200"/>
              <a:ext cx="4800600" cy="304800"/>
              <a:chOff x="0" y="5486400"/>
              <a:chExt cx="4800600" cy="304800"/>
            </a:xfrm>
            <a:solidFill>
              <a:schemeClr val="accent4"/>
            </a:solidFill>
          </p:grpSpPr>
          <p:cxnSp>
            <p:nvCxnSpPr>
              <p:cNvPr id="30" name="Straight Connector 29"/>
              <p:cNvCxnSpPr/>
              <p:nvPr userDrawn="1"/>
            </p:nvCxnSpPr>
            <p:spPr>
              <a:xfrm rot="10800000" flipH="1">
                <a:off x="0" y="5638800"/>
                <a:ext cx="4622800" cy="0"/>
              </a:xfrm>
              <a:prstGeom prst="line">
                <a:avLst/>
              </a:prstGeom>
              <a:grpFill/>
              <a:ln w="76200"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1" name="Oval 30"/>
              <p:cNvSpPr/>
              <p:nvPr userDrawn="1"/>
            </p:nvSpPr>
            <p:spPr>
              <a:xfrm flipH="1">
                <a:off x="4495800" y="5486400"/>
                <a:ext cx="304800" cy="304800"/>
              </a:xfrm>
              <a:prstGeom prst="ellipse">
                <a:avLst/>
              </a:prstGeom>
              <a:grpFill/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cxnSp>
          <p:nvCxnSpPr>
            <p:cNvPr id="16" name="Elbow Connector 15"/>
            <p:cNvCxnSpPr/>
            <p:nvPr userDrawn="1"/>
          </p:nvCxnSpPr>
          <p:spPr>
            <a:xfrm rot="10800000" flipH="1" flipV="1">
              <a:off x="0" y="685800"/>
              <a:ext cx="8229603" cy="381000"/>
            </a:xfrm>
            <a:prstGeom prst="bentConnector3">
              <a:avLst>
                <a:gd name="adj1" fmla="val 60769"/>
              </a:avLst>
            </a:prstGeom>
            <a:ln w="762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Oval 16"/>
            <p:cNvSpPr/>
            <p:nvPr userDrawn="1"/>
          </p:nvSpPr>
          <p:spPr>
            <a:xfrm flipH="1">
              <a:off x="8153404" y="914400"/>
              <a:ext cx="304800" cy="3048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8" name="Group 176"/>
            <p:cNvGrpSpPr/>
            <p:nvPr userDrawn="1"/>
          </p:nvGrpSpPr>
          <p:grpSpPr>
            <a:xfrm>
              <a:off x="8610604" y="914400"/>
              <a:ext cx="533400" cy="304800"/>
              <a:chOff x="8610600" y="5562600"/>
              <a:chExt cx="533400" cy="304800"/>
            </a:xfrm>
            <a:solidFill>
              <a:schemeClr val="accent3"/>
            </a:solidFill>
          </p:grpSpPr>
          <p:cxnSp>
            <p:nvCxnSpPr>
              <p:cNvPr id="28" name="Straight Connector 27"/>
              <p:cNvCxnSpPr>
                <a:endCxn id="29" idx="2"/>
              </p:cNvCxnSpPr>
              <p:nvPr userDrawn="1"/>
            </p:nvCxnSpPr>
            <p:spPr>
              <a:xfrm flipH="1">
                <a:off x="8915400" y="5715000"/>
                <a:ext cx="228600" cy="0"/>
              </a:xfrm>
              <a:prstGeom prst="line">
                <a:avLst/>
              </a:prstGeom>
              <a:grpFill/>
              <a:ln w="762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Oval 28"/>
              <p:cNvSpPr/>
              <p:nvPr userDrawn="1"/>
            </p:nvSpPr>
            <p:spPr>
              <a:xfrm flipH="1">
                <a:off x="8610600" y="5562600"/>
                <a:ext cx="304800" cy="304800"/>
              </a:xfrm>
              <a:prstGeom prst="ellipse">
                <a:avLst/>
              </a:prstGeom>
              <a:grp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19" name="Group 179"/>
            <p:cNvGrpSpPr/>
            <p:nvPr userDrawn="1"/>
          </p:nvGrpSpPr>
          <p:grpSpPr>
            <a:xfrm>
              <a:off x="5105404" y="533400"/>
              <a:ext cx="4038600" cy="304800"/>
              <a:chOff x="5105400" y="5181600"/>
              <a:chExt cx="4038600" cy="304800"/>
            </a:xfrm>
            <a:solidFill>
              <a:schemeClr val="accent2"/>
            </a:solidFill>
          </p:grpSpPr>
          <p:cxnSp>
            <p:nvCxnSpPr>
              <p:cNvPr id="26" name="Straight Connector 25"/>
              <p:cNvCxnSpPr/>
              <p:nvPr userDrawn="1"/>
            </p:nvCxnSpPr>
            <p:spPr>
              <a:xfrm rot="10800000">
                <a:off x="5374640" y="5334000"/>
                <a:ext cx="3769360" cy="0"/>
              </a:xfrm>
              <a:prstGeom prst="line">
                <a:avLst/>
              </a:prstGeom>
              <a:grpFill/>
              <a:ln w="7620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Oval 26"/>
              <p:cNvSpPr/>
              <p:nvPr userDrawn="1"/>
            </p:nvSpPr>
            <p:spPr>
              <a:xfrm flipH="1">
                <a:off x="5105400" y="5181600"/>
                <a:ext cx="304800" cy="304800"/>
              </a:xfrm>
              <a:prstGeom prst="ellipse">
                <a:avLst/>
              </a:prstGeom>
              <a:grpFill/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20" name="Group 64"/>
            <p:cNvGrpSpPr/>
            <p:nvPr userDrawn="1"/>
          </p:nvGrpSpPr>
          <p:grpSpPr>
            <a:xfrm flipH="1">
              <a:off x="4" y="228600"/>
              <a:ext cx="3505200" cy="304800"/>
              <a:chOff x="5638800" y="152400"/>
              <a:chExt cx="3505200" cy="304800"/>
            </a:xfrm>
            <a:solidFill>
              <a:schemeClr val="accent6"/>
            </a:solidFill>
          </p:grpSpPr>
          <p:cxnSp>
            <p:nvCxnSpPr>
              <p:cNvPr id="24" name="Straight Connector 23"/>
              <p:cNvCxnSpPr/>
              <p:nvPr userDrawn="1"/>
            </p:nvCxnSpPr>
            <p:spPr>
              <a:xfrm rot="10800000">
                <a:off x="5943600" y="304800"/>
                <a:ext cx="3200400" cy="0"/>
              </a:xfrm>
              <a:prstGeom prst="line">
                <a:avLst/>
              </a:prstGeom>
              <a:grpFill/>
              <a:ln w="76200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Oval 24"/>
              <p:cNvSpPr/>
              <p:nvPr userDrawn="1"/>
            </p:nvSpPr>
            <p:spPr>
              <a:xfrm>
                <a:off x="5638800" y="152400"/>
                <a:ext cx="304800" cy="304800"/>
              </a:xfrm>
              <a:prstGeom prst="ellipse">
                <a:avLst/>
              </a:prstGeom>
              <a:grpFill/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21" name="Group 185"/>
            <p:cNvGrpSpPr/>
            <p:nvPr userDrawn="1"/>
          </p:nvGrpSpPr>
          <p:grpSpPr>
            <a:xfrm>
              <a:off x="3733804" y="228600"/>
              <a:ext cx="5410200" cy="304800"/>
              <a:chOff x="3733800" y="4876800"/>
              <a:chExt cx="5410200" cy="304800"/>
            </a:xfrm>
            <a:solidFill>
              <a:schemeClr val="accent3"/>
            </a:solidFill>
          </p:grpSpPr>
          <p:cxnSp>
            <p:nvCxnSpPr>
              <p:cNvPr id="22" name="Straight Connector 21"/>
              <p:cNvCxnSpPr/>
              <p:nvPr userDrawn="1"/>
            </p:nvCxnSpPr>
            <p:spPr>
              <a:xfrm rot="10800000">
                <a:off x="4023360" y="5029200"/>
                <a:ext cx="5120640" cy="0"/>
              </a:xfrm>
              <a:prstGeom prst="line">
                <a:avLst/>
              </a:prstGeom>
              <a:grpFill/>
              <a:ln w="762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Oval 22"/>
              <p:cNvSpPr/>
              <p:nvPr userDrawn="1"/>
            </p:nvSpPr>
            <p:spPr>
              <a:xfrm flipH="1">
                <a:off x="3733800" y="4876800"/>
                <a:ext cx="304800" cy="304800"/>
              </a:xfrm>
              <a:prstGeom prst="ellipse">
                <a:avLst/>
              </a:prstGeom>
              <a:grp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C2EAA0-0722-4B06-8349-D83C47B9B218}" type="datetimeFigureOut">
              <a:rPr lang="en-US" smtClean="0"/>
              <a:pPr/>
              <a:t>10/13/2010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F77137-1EE4-4544-AA2D-C9BFB8B22FB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ln cap="sq">
            <a:solidFill>
              <a:schemeClr val="tx1"/>
            </a:solidFill>
            <a:prstDash val="solid"/>
            <a:bevel/>
          </a:ln>
          <a:gradFill flip="none" rotWithShape="1">
            <a:gsLst>
              <a:gs pos="0">
                <a:schemeClr val="accent3"/>
              </a:gs>
              <a:gs pos="25000">
                <a:schemeClr val="accent5"/>
              </a:gs>
              <a:gs pos="50000">
                <a:schemeClr val="accent6"/>
              </a:gs>
              <a:gs pos="75000">
                <a:schemeClr val="accent4"/>
              </a:gs>
              <a:gs pos="100000">
                <a:schemeClr val="accent2"/>
              </a:gs>
            </a:gsLst>
            <a:lin ang="0" scaled="1"/>
            <a:tileRect/>
          </a:gradFill>
          <a:effectLst>
            <a:outerShdw blurRad="190500" dist="38100" dir="5400000" algn="t" rotWithShape="0">
              <a:schemeClr val="bg1">
                <a:lumMod val="65000"/>
              </a:schemeClr>
            </a:outerShdw>
          </a:effectLst>
          <a:latin typeface="Century Gothic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SzPct val="85000"/>
        <a:buFont typeface="Wingdings" pitchFamily="2" charset="2"/>
        <a:buChar char="Ø"/>
        <a:defRPr sz="3200" b="1" kern="1200">
          <a:ln>
            <a:solidFill>
              <a:schemeClr val="tx1"/>
            </a:solidFill>
          </a:ln>
          <a:solidFill>
            <a:schemeClr val="bg1"/>
          </a:solidFill>
          <a:effectLst>
            <a:glow rad="139700">
              <a:schemeClr val="bg1">
                <a:alpha val="40000"/>
              </a:schemeClr>
            </a:glow>
          </a:effectLst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1" kern="1200">
          <a:ln>
            <a:solidFill>
              <a:schemeClr val="tx1"/>
            </a:solidFill>
          </a:ln>
          <a:solidFill>
            <a:schemeClr val="bg1"/>
          </a:solidFill>
          <a:effectLst>
            <a:glow rad="139700">
              <a:schemeClr val="bg1">
                <a:alpha val="40000"/>
              </a:schemeClr>
            </a:glow>
          </a:effectLst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b="1" kern="1200">
          <a:ln>
            <a:solidFill>
              <a:schemeClr val="tx1"/>
            </a:solidFill>
          </a:ln>
          <a:solidFill>
            <a:schemeClr val="bg1"/>
          </a:solidFill>
          <a:effectLst>
            <a:glow rad="139700">
              <a:schemeClr val="bg1">
                <a:alpha val="40000"/>
              </a:schemeClr>
            </a:glow>
          </a:effectLst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b="1" kern="1200">
          <a:ln>
            <a:solidFill>
              <a:schemeClr val="tx1"/>
            </a:solidFill>
          </a:ln>
          <a:solidFill>
            <a:schemeClr val="bg1"/>
          </a:solidFill>
          <a:effectLst>
            <a:glow rad="139700">
              <a:schemeClr val="bg1">
                <a:alpha val="40000"/>
              </a:schemeClr>
            </a:glow>
          </a:effectLst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b="1" kern="1200">
          <a:ln>
            <a:solidFill>
              <a:schemeClr val="tx1"/>
            </a:solidFill>
          </a:ln>
          <a:solidFill>
            <a:schemeClr val="bg1"/>
          </a:solidFill>
          <a:effectLst>
            <a:glow rad="139700">
              <a:schemeClr val="bg1">
                <a:alpha val="40000"/>
              </a:schemeClr>
            </a:glow>
          </a:effectLst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Referencing Sources of Information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Maria C. Huapaya</a:t>
            </a:r>
            <a:endParaRPr lang="en-US" dirty="0"/>
          </a:p>
        </p:txBody>
      </p:sp>
    </p:spTree>
  </p:cSld>
  <p:clrMapOvr>
    <a:masterClrMapping/>
  </p:clrMapOvr>
  <p:transition spd="med">
    <p:dissolve/>
    <p:sndAc>
      <p:stSnd>
        <p:snd r:embed="rId2" name="type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is it important?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When writing a report, teachers will probably ask you to cite your sources</a:t>
            </a:r>
          </a:p>
          <a:p>
            <a:r>
              <a:rPr lang="en-US" dirty="0" smtClean="0"/>
              <a:t>There are different ways to cite sources, depending on what your resource is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Books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When citing, follow this format:</a:t>
            </a:r>
          </a:p>
          <a:p>
            <a:r>
              <a:rPr lang="en-US" dirty="0" smtClean="0"/>
              <a:t>Last name author, first name author. </a:t>
            </a:r>
            <a:r>
              <a:rPr lang="en-US" u="sng" dirty="0" smtClean="0"/>
              <a:t>Title</a:t>
            </a:r>
            <a:r>
              <a:rPr lang="en-US" dirty="0" smtClean="0"/>
              <a:t>. Publisher: Place of publication, Date of publication.</a:t>
            </a:r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*if you quote the book make sure you put it in quotation marks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Websites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When citing, follow this format:</a:t>
            </a:r>
          </a:p>
          <a:p>
            <a:r>
              <a:rPr lang="en-US" dirty="0" smtClean="0"/>
              <a:t>Name of site/company. Editor/author. Date site visited. URL/site address</a:t>
            </a:r>
          </a:p>
          <a:p>
            <a:endParaRPr lang="en-US" dirty="0" smtClean="0"/>
          </a:p>
          <a:p>
            <a:pPr>
              <a:buNone/>
            </a:pPr>
            <a:endParaRPr lang="en-US" sz="2800" dirty="0" smtClean="0"/>
          </a:p>
          <a:p>
            <a:pPr>
              <a:buNone/>
            </a:pPr>
            <a:endParaRPr lang="en-US" sz="2800" dirty="0" smtClean="0"/>
          </a:p>
          <a:p>
            <a:pPr>
              <a:buNone/>
            </a:pPr>
            <a:r>
              <a:rPr lang="en-US" sz="2800" dirty="0" smtClean="0"/>
              <a:t>*</a:t>
            </a:r>
            <a:r>
              <a:rPr lang="en-US" sz="2800" dirty="0" smtClean="0"/>
              <a:t>if you quote the </a:t>
            </a:r>
            <a:r>
              <a:rPr lang="en-US" sz="2800" dirty="0" smtClean="0"/>
              <a:t>site </a:t>
            </a:r>
            <a:r>
              <a:rPr lang="en-US" sz="2800" dirty="0" smtClean="0"/>
              <a:t>make sure you put it in quotation marks</a:t>
            </a:r>
          </a:p>
          <a:p>
            <a:endParaRPr lang="en-US" dirty="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Reliability: Websites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8001000" cy="4876800"/>
          </a:xfrm>
        </p:spPr>
        <p:txBody>
          <a:bodyPr/>
          <a:lstStyle/>
          <a:p>
            <a:r>
              <a:rPr lang="en-US" dirty="0" smtClean="0"/>
              <a:t>Use your prior knowledge to check if the information is correct</a:t>
            </a:r>
          </a:p>
          <a:p>
            <a:r>
              <a:rPr lang="en-US" dirty="0" smtClean="0"/>
              <a:t>Check its resources</a:t>
            </a:r>
          </a:p>
          <a:p>
            <a:r>
              <a:rPr lang="en-US" dirty="0" smtClean="0"/>
              <a:t>Look at other websites to double-check the information</a:t>
            </a:r>
          </a:p>
          <a:p>
            <a:r>
              <a:rPr lang="en-US" dirty="0" smtClean="0"/>
              <a:t>If it refers to someone, look them up</a:t>
            </a:r>
          </a:p>
          <a:p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ransition spd="med">
    <p:comb dir="vert"/>
    <p:sndAc>
      <p:stSnd>
        <p:snd r:embed="rId2" name="click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Interviews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When citing:</a:t>
            </a:r>
          </a:p>
          <a:p>
            <a:r>
              <a:rPr lang="en-US" dirty="0" smtClean="0"/>
              <a:t>Make sure you spell the name right</a:t>
            </a:r>
          </a:p>
          <a:p>
            <a:r>
              <a:rPr lang="en-US" dirty="0" smtClean="0"/>
              <a:t>State why you consider the person an expert/where they got their knowledge</a:t>
            </a:r>
          </a:p>
          <a:p>
            <a:r>
              <a:rPr lang="en-US" dirty="0" smtClean="0"/>
              <a:t>State the person’s name after stating the quote (remember quotation marks)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187</Words>
  <Application>Microsoft Office PowerPoint</Application>
  <PresentationFormat>On-screen Show (4:3)</PresentationFormat>
  <Paragraphs>27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Referencing Sources of Information</vt:lpstr>
      <vt:lpstr>Why is it important?</vt:lpstr>
      <vt:lpstr>Books</vt:lpstr>
      <vt:lpstr>Websites</vt:lpstr>
      <vt:lpstr>Reliability: Websites</vt:lpstr>
      <vt:lpstr>Interviews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Victor Huapaya</dc:creator>
  <cp:lastModifiedBy>MAUI</cp:lastModifiedBy>
  <cp:revision>12</cp:revision>
  <dcterms:created xsi:type="dcterms:W3CDTF">2009-09-29T22:31:10Z</dcterms:created>
  <dcterms:modified xsi:type="dcterms:W3CDTF">2010-10-13T23:41:21Z</dcterms:modified>
</cp:coreProperties>
</file>